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263" r:id="rId3"/>
    <p:sldId id="260" r:id="rId4"/>
    <p:sldId id="261" r:id="rId5"/>
    <p:sldId id="267" r:id="rId6"/>
    <p:sldId id="268" r:id="rId7"/>
    <p:sldId id="262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2955" autoAdjust="0"/>
  </p:normalViewPr>
  <p:slideViewPr>
    <p:cSldViewPr>
      <p:cViewPr varScale="1">
        <p:scale>
          <a:sx n="94" d="100"/>
          <a:sy n="94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11/26/13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11/26/13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11/26/13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11/26/13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11/26/13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685800" y="4495800"/>
            <a:ext cx="7086600" cy="12954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1200" dirty="0" smtClean="0"/>
              <a:t>University of Southern California| Rose Garden, Natural History Museum| Los Angeles Coliseum </a:t>
            </a:r>
            <a:endParaRPr lang="en-US" sz="1200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6335" r="8300" b="-2292"/>
          <a:stretch/>
        </p:blipFill>
        <p:spPr>
          <a:xfrm>
            <a:off x="457200" y="2286000"/>
            <a:ext cx="2346052" cy="219295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15988" r="10490"/>
          <a:stretch/>
        </p:blipFill>
        <p:spPr>
          <a:xfrm>
            <a:off x="2925537" y="2286000"/>
            <a:ext cx="2332263" cy="201078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/>
          <a:stretch/>
        </p:blipFill>
        <p:spPr>
          <a:xfrm>
            <a:off x="5638800" y="2286000"/>
            <a:ext cx="2371502" cy="202882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5800" y="5791200"/>
            <a:ext cx="70866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26497" y="533400"/>
            <a:ext cx="4721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Introduction: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Exposition Park Neighborhood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-3637"/>
            <a:ext cx="1371600" cy="1981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6172200"/>
            <a:ext cx="1371600" cy="685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2"/>
          <a:stretch/>
        </p:blipFill>
        <p:spPr>
          <a:xfrm>
            <a:off x="304801" y="228600"/>
            <a:ext cx="4133812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53000" y="990600"/>
            <a:ext cx="3200400" cy="533400"/>
          </a:xfrm>
        </p:spPr>
        <p:txBody>
          <a:bodyPr/>
          <a:lstStyle/>
          <a:p>
            <a:pPr algn="ctr"/>
            <a:r>
              <a:rPr lang="en-US" b="1" dirty="0" smtClean="0"/>
              <a:t>August 2013</a:t>
            </a:r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11996" y="457200"/>
            <a:ext cx="2260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Entrance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514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Public transportation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Laundromat  visits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Walking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Shopping at local stores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610600" cy="7239000"/>
          </a:xfrm>
          <a:prstGeom prst="rect">
            <a:avLst/>
          </a:prstGeom>
          <a:solidFill>
            <a:schemeClr val="accent3">
              <a:alpha val="5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39478"/>
            <a:ext cx="4754563" cy="356592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1600" y="5334000"/>
            <a:ext cx="61722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Conversation with Clandestino: Adam &amp; Eve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58682" y="304800"/>
            <a:ext cx="3508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7933C"/>
                </a:solidFill>
              </a:rPr>
              <a:t>The Fall:</a:t>
            </a:r>
          </a:p>
          <a:p>
            <a:pPr algn="ctr"/>
            <a:r>
              <a:rPr lang="en-US" sz="2800" b="1" dirty="0" smtClean="0">
                <a:solidFill>
                  <a:srgbClr val="77933C"/>
                </a:solidFill>
              </a:rPr>
              <a:t> Reality of Los Angeles</a:t>
            </a:r>
            <a:endParaRPr lang="en-US" sz="2800" b="1" dirty="0">
              <a:solidFill>
                <a:srgbClr val="77933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6106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057400" y="457200"/>
            <a:ext cx="4343400" cy="1295400"/>
          </a:xfrm>
        </p:spPr>
        <p:txBody>
          <a:bodyPr/>
          <a:lstStyle>
            <a:extLst/>
          </a:lstStyle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Exodus: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Reality of an Oppressed People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95400" y="5486400"/>
            <a:ext cx="6172200" cy="9906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Conversation with Sr. Robles: Work Conditions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610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0" y="5715000"/>
            <a:ext cx="6096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with </a:t>
            </a:r>
            <a:r>
              <a:rPr lang="en-US" dirty="0" err="1" smtClean="0"/>
              <a:t>Yessenia</a:t>
            </a:r>
            <a:r>
              <a:rPr lang="en-US" dirty="0" smtClean="0"/>
              <a:t>: story about El Salvador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457200"/>
            <a:ext cx="5331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Exile: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Wounds of a Displaced People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j03210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12283"/>
            <a:ext cx="4724400" cy="354551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6822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3733800" cy="3733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7800" y="4495800"/>
            <a:ext cx="5867400" cy="1295400"/>
          </a:xfrm>
        </p:spPr>
        <p:txBody>
          <a:bodyPr/>
          <a:lstStyle/>
          <a:p>
            <a:pPr algn="ctr"/>
            <a:r>
              <a:rPr lang="en-US" dirty="0"/>
              <a:t>“</a:t>
            </a:r>
            <a:r>
              <a:rPr lang="en-US" i="1" dirty="0"/>
              <a:t>A transformational conversation is when a city conversation engages the God conversation resulting action for change.”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0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5536415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99" r="6067"/>
          <a:stretch/>
        </p:blipFill>
        <p:spPr>
          <a:xfrm>
            <a:off x="152400" y="228600"/>
            <a:ext cx="2118735" cy="2590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200400" cy="220187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2971800"/>
            <a:ext cx="21336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4495800"/>
            <a:ext cx="4495800" cy="2209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105</Words>
  <Application>Microsoft Macintosh PowerPoint</Application>
  <PresentationFormat>On-screen Show (4:3)</PresentationFormat>
  <Paragraphs>26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2013-11-27T02:22:45Z</dcterms:modified>
</cp:coreProperties>
</file>